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Classer dans l’ordre alphabétique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00C8CE8-6F3D-8972-61E1-E0A897A1C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45310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8202" y="161170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600" dirty="0"/>
              <a:t>moto</a:t>
            </a:r>
          </a:p>
          <a:p>
            <a:pPr marL="114300" indent="0">
              <a:buNone/>
            </a:pPr>
            <a:r>
              <a:rPr lang="fr-FR" sz="3600" dirty="0"/>
              <a:t>voiture</a:t>
            </a:r>
          </a:p>
          <a:p>
            <a:pPr marL="114300" indent="0">
              <a:buNone/>
            </a:pPr>
            <a:r>
              <a:rPr lang="fr-FR" sz="3600" dirty="0"/>
              <a:t>vélo</a:t>
            </a:r>
            <a:endParaRPr lang="fr-FR" sz="32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71C90B1-AAA8-47C9-ED22-A265FA344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197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6775" y="1478755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600" b="1" dirty="0"/>
              <a:t>m</a:t>
            </a:r>
            <a:r>
              <a:rPr lang="fr-FR" sz="3600" dirty="0"/>
              <a:t>oto</a:t>
            </a:r>
          </a:p>
          <a:p>
            <a:pPr marL="114300" indent="0">
              <a:buNone/>
            </a:pPr>
            <a:r>
              <a:rPr lang="fr-FR" sz="3600" b="1" dirty="0"/>
              <a:t>vé</a:t>
            </a:r>
            <a:r>
              <a:rPr lang="fr-FR" sz="3600" dirty="0"/>
              <a:t>lo</a:t>
            </a:r>
          </a:p>
          <a:p>
            <a:pPr marL="114300" indent="0">
              <a:buNone/>
            </a:pPr>
            <a:r>
              <a:rPr lang="fr-FR" sz="3600" b="1" dirty="0"/>
              <a:t>vo</a:t>
            </a:r>
            <a:r>
              <a:rPr lang="fr-FR" sz="3600" dirty="0"/>
              <a:t>iture </a:t>
            </a:r>
            <a:r>
              <a:rPr lang="fr-FR" sz="3200" dirty="0"/>
              <a:t>	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AE446F7-D5EA-04C4-80A2-E2435C871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81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3438" y="161170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4000" dirty="0">
                <a:solidFill>
                  <a:srgbClr val="000000"/>
                </a:solidFill>
              </a:rPr>
              <a:t>k</a:t>
            </a:r>
            <a:r>
              <a:rPr kumimoji="0" lang="fr-FR" sz="40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iwi</a:t>
            </a:r>
            <a:endParaRPr kumimoji="0" lang="fr-FR" sz="4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4000" dirty="0">
                <a:solidFill>
                  <a:srgbClr val="000000"/>
                </a:solidFill>
              </a:rPr>
              <a:t>raisin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4000" dirty="0">
                <a:solidFill>
                  <a:srgbClr val="000000"/>
                </a:solidFill>
              </a:rPr>
              <a:t>banane 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6D3004-C7E5-DAC2-1E76-AB26F8FA0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075" y="1811595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600" b="1" dirty="0">
                <a:solidFill>
                  <a:srgbClr val="000000"/>
                </a:solidFill>
              </a:rPr>
              <a:t>b</a:t>
            </a:r>
            <a:r>
              <a:rPr lang="fr-FR" sz="3600" dirty="0">
                <a:solidFill>
                  <a:srgbClr val="000000"/>
                </a:solidFill>
              </a:rPr>
              <a:t>anane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600" b="1" dirty="0">
                <a:solidFill>
                  <a:srgbClr val="000000"/>
                </a:solidFill>
              </a:rPr>
              <a:t>k</a:t>
            </a:r>
            <a:r>
              <a:rPr kumimoji="0" lang="fr-FR" sz="36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iwi</a:t>
            </a:r>
            <a:endParaRPr kumimoji="0" lang="fr-FR" sz="3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600" b="1" dirty="0">
                <a:solidFill>
                  <a:srgbClr val="000000"/>
                </a:solidFill>
              </a:rPr>
              <a:t>r</a:t>
            </a:r>
            <a:r>
              <a:rPr lang="fr-FR" sz="3600" dirty="0">
                <a:solidFill>
                  <a:srgbClr val="000000"/>
                </a:solidFill>
              </a:rPr>
              <a:t>aisin </a:t>
            </a: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55E505B-CA66-0CC4-C58D-5C01949E1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0820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600" dirty="0"/>
              <a:t>stylo</a:t>
            </a:r>
          </a:p>
          <a:p>
            <a:pPr marL="114300" indent="0">
              <a:buNone/>
            </a:pPr>
            <a:r>
              <a:rPr lang="fr-FR" sz="3600" dirty="0"/>
              <a:t>feutre</a:t>
            </a:r>
          </a:p>
          <a:p>
            <a:pPr marL="114300" indent="0">
              <a:buNone/>
            </a:pPr>
            <a:r>
              <a:rPr lang="fr-FR" sz="3600" dirty="0"/>
              <a:t>crayon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2ADA7E1-D058-1FFB-0A50-D589E0C54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3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8202" y="1531931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600" b="1" dirty="0"/>
              <a:t>c</a:t>
            </a:r>
            <a:r>
              <a:rPr lang="fr-FR" sz="3600" dirty="0"/>
              <a:t>rayon</a:t>
            </a:r>
          </a:p>
          <a:p>
            <a:pPr marL="114300" indent="0">
              <a:buNone/>
            </a:pPr>
            <a:r>
              <a:rPr lang="fr-FR" sz="3600" b="1" dirty="0"/>
              <a:t>f</a:t>
            </a:r>
            <a:r>
              <a:rPr lang="fr-FR" sz="3600" dirty="0"/>
              <a:t>eutre</a:t>
            </a:r>
          </a:p>
          <a:p>
            <a:pPr marL="114300" indent="0">
              <a:buNone/>
            </a:pPr>
            <a:r>
              <a:rPr lang="fr-FR" sz="3600" b="1" dirty="0"/>
              <a:t>s</a:t>
            </a:r>
            <a:r>
              <a:rPr lang="fr-FR" sz="3600" dirty="0"/>
              <a:t>tylo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7D8CD-C313-55A8-3306-AF262B638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5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8202" y="161170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600" dirty="0"/>
              <a:t>vis    </a:t>
            </a:r>
          </a:p>
          <a:p>
            <a:pPr marL="114300" indent="0">
              <a:buNone/>
            </a:pPr>
            <a:r>
              <a:rPr lang="fr-FR" sz="3600" dirty="0"/>
              <a:t>clou</a:t>
            </a:r>
          </a:p>
          <a:p>
            <a:pPr marL="114300" indent="0">
              <a:buNone/>
            </a:pPr>
            <a:r>
              <a:rPr lang="fr-FR" sz="3600" dirty="0"/>
              <a:t>pointe 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61483AF-671D-163E-7909-A046DE4E5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728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6775" y="149144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600" b="1" dirty="0"/>
              <a:t>c</a:t>
            </a:r>
            <a:r>
              <a:rPr lang="fr-FR" sz="3600" dirty="0"/>
              <a:t>lou    </a:t>
            </a:r>
          </a:p>
          <a:p>
            <a:pPr marL="114300" indent="0">
              <a:buNone/>
            </a:pPr>
            <a:r>
              <a:rPr lang="fr-FR" sz="3600" b="1" dirty="0"/>
              <a:t>p</a:t>
            </a:r>
            <a:r>
              <a:rPr lang="fr-FR" sz="3600" dirty="0"/>
              <a:t>ointe</a:t>
            </a:r>
          </a:p>
          <a:p>
            <a:pPr marL="114300" indent="0">
              <a:buNone/>
            </a:pPr>
            <a:r>
              <a:rPr lang="fr-FR" sz="3600" b="1" dirty="0"/>
              <a:t>v</a:t>
            </a:r>
            <a:r>
              <a:rPr lang="fr-FR" sz="3600" dirty="0"/>
              <a:t>is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13256D8-4D30-B293-21F7-3BFBCE274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162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6775" y="1364215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600" dirty="0"/>
              <a:t>poule</a:t>
            </a:r>
          </a:p>
          <a:p>
            <a:pPr marL="114300" indent="0">
              <a:buNone/>
            </a:pPr>
            <a:r>
              <a:rPr lang="fr-FR" sz="3600" dirty="0"/>
              <a:t>chat</a:t>
            </a:r>
          </a:p>
          <a:p>
            <a:pPr marL="114300" indent="0">
              <a:buNone/>
            </a:pPr>
            <a:r>
              <a:rPr lang="fr-FR" sz="3600" dirty="0"/>
              <a:t>canard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999C370-1B3A-8956-A987-601BA8F3A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915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238" y="1478755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600" b="1" dirty="0"/>
              <a:t>ca</a:t>
            </a:r>
            <a:r>
              <a:rPr lang="fr-FR" sz="3600" dirty="0"/>
              <a:t>nard</a:t>
            </a:r>
          </a:p>
          <a:p>
            <a:pPr marL="114300" indent="0">
              <a:buNone/>
            </a:pPr>
            <a:r>
              <a:rPr lang="fr-FR" sz="3600" b="1" dirty="0"/>
              <a:t>ch</a:t>
            </a:r>
            <a:r>
              <a:rPr lang="fr-FR" sz="3600" dirty="0"/>
              <a:t>at</a:t>
            </a:r>
          </a:p>
          <a:p>
            <a:pPr marL="114300" indent="0">
              <a:buNone/>
            </a:pPr>
            <a:r>
              <a:rPr lang="fr-FR" sz="3600" b="1" dirty="0"/>
              <a:t>p</a:t>
            </a:r>
            <a:r>
              <a:rPr lang="fr-FR" sz="3600" dirty="0"/>
              <a:t>oule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2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27818A8-2CBF-51D6-DBB7-21A2FE7A4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6491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110</Words>
  <Application>Microsoft Office PowerPoint</Application>
  <PresentationFormat>Grand écran</PresentationFormat>
  <Paragraphs>75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Classe dans l’ordre alphabétique</vt:lpstr>
      <vt:lpstr>Correction</vt:lpstr>
      <vt:lpstr>Classe dans l’ordre alphabétique</vt:lpstr>
      <vt:lpstr>Correction</vt:lpstr>
      <vt:lpstr>Classe dans l’ordre alphabétique</vt:lpstr>
      <vt:lpstr>Correction</vt:lpstr>
      <vt:lpstr>Classe dans l’ordre alphabétique</vt:lpstr>
      <vt:lpstr>Correction</vt:lpstr>
      <vt:lpstr>Classe dans l’ordre alphabétique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18</cp:revision>
  <dcterms:created xsi:type="dcterms:W3CDTF">2021-07-17T07:25:24Z</dcterms:created>
  <dcterms:modified xsi:type="dcterms:W3CDTF">2022-08-05T21:18:15Z</dcterms:modified>
</cp:coreProperties>
</file>